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15E5C-B09B-41A6-9054-4E6C333C74DD}" type="datetimeFigureOut">
              <a:rPr lang="en-US" smtClean="0"/>
              <a:pPr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5E2B-8A9F-4F8B-AE16-91C57B8691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justice and in what ways have we seen society achieve it or get denied of it?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dirty="0" smtClean="0"/>
              <a:t>OPENING QUESTION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issues are most deserving of justice?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CORE QUESTION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What is justice and in what ways have we seen society achieve it or get denied of it?</vt:lpstr>
      <vt:lpstr>What issues are most deserving of justice?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 essential qualities of an effective leader?</dc:title>
  <dc:creator>mfcsd</dc:creator>
  <cp:lastModifiedBy>mfcsd</cp:lastModifiedBy>
  <cp:revision>6</cp:revision>
  <dcterms:created xsi:type="dcterms:W3CDTF">2016-02-22T13:55:14Z</dcterms:created>
  <dcterms:modified xsi:type="dcterms:W3CDTF">2017-05-05T18:07:33Z</dcterms:modified>
</cp:coreProperties>
</file>